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71" r:id="rId14"/>
    <p:sldId id="268" r:id="rId15"/>
    <p:sldId id="270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5C9B9-E79F-4B8D-AFA3-EC5143097B0C}" v="27" dt="2024-11-13T06:35:36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554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 wei lin" userId="eeb0e625d92babcf" providerId="LiveId" clId="{0F95C9B9-E79F-4B8D-AFA3-EC5143097B0C}"/>
    <pc:docChg chg="custSel modSld">
      <pc:chgData name="feng wei lin" userId="eeb0e625d92babcf" providerId="LiveId" clId="{0F95C9B9-E79F-4B8D-AFA3-EC5143097B0C}" dt="2024-11-13T06:36:51.004" v="147" actId="1076"/>
      <pc:docMkLst>
        <pc:docMk/>
      </pc:docMkLst>
      <pc:sldChg chg="modSp mod">
        <pc:chgData name="feng wei lin" userId="eeb0e625d92babcf" providerId="LiveId" clId="{0F95C9B9-E79F-4B8D-AFA3-EC5143097B0C}" dt="2024-11-13T06:33:51.410" v="12" actId="27636"/>
        <pc:sldMkLst>
          <pc:docMk/>
          <pc:sldMk cId="2907824732" sldId="265"/>
        </pc:sldMkLst>
        <pc:spChg chg="mod">
          <ac:chgData name="feng wei lin" userId="eeb0e625d92babcf" providerId="LiveId" clId="{0F95C9B9-E79F-4B8D-AFA3-EC5143097B0C}" dt="2024-11-13T06:33:51.410" v="12" actId="27636"/>
          <ac:spMkLst>
            <pc:docMk/>
            <pc:sldMk cId="2907824732" sldId="265"/>
            <ac:spMk id="2" creationId="{AD80AAE8-A286-8F68-417A-DB185553B24C}"/>
          </ac:spMkLst>
        </pc:spChg>
      </pc:sldChg>
      <pc:sldChg chg="modSp mod">
        <pc:chgData name="feng wei lin" userId="eeb0e625d92babcf" providerId="LiveId" clId="{0F95C9B9-E79F-4B8D-AFA3-EC5143097B0C}" dt="2024-11-13T06:33:51.414" v="13" actId="27636"/>
        <pc:sldMkLst>
          <pc:docMk/>
          <pc:sldMk cId="145313230" sldId="266"/>
        </pc:sldMkLst>
        <pc:spChg chg="mod">
          <ac:chgData name="feng wei lin" userId="eeb0e625d92babcf" providerId="LiveId" clId="{0F95C9B9-E79F-4B8D-AFA3-EC5143097B0C}" dt="2024-11-13T06:33:51.414" v="13" actId="27636"/>
          <ac:spMkLst>
            <pc:docMk/>
            <pc:sldMk cId="145313230" sldId="266"/>
            <ac:spMk id="2" creationId="{A947A85D-13C9-E962-7D9E-3227A58C3E69}"/>
          </ac:spMkLst>
        </pc:spChg>
      </pc:sldChg>
      <pc:sldChg chg="modSp mod">
        <pc:chgData name="feng wei lin" userId="eeb0e625d92babcf" providerId="LiveId" clId="{0F95C9B9-E79F-4B8D-AFA3-EC5143097B0C}" dt="2024-11-13T06:36:51.004" v="147" actId="1076"/>
        <pc:sldMkLst>
          <pc:docMk/>
          <pc:sldMk cId="3239152402" sldId="268"/>
        </pc:sldMkLst>
        <pc:spChg chg="mod">
          <ac:chgData name="feng wei lin" userId="eeb0e625d92babcf" providerId="LiveId" clId="{0F95C9B9-E79F-4B8D-AFA3-EC5143097B0C}" dt="2024-11-13T06:36:45.286" v="146" actId="1076"/>
          <ac:spMkLst>
            <pc:docMk/>
            <pc:sldMk cId="3239152402" sldId="268"/>
            <ac:spMk id="2" creationId="{AA616A67-E4D0-28C5-6510-95BE50133476}"/>
          </ac:spMkLst>
        </pc:spChg>
        <pc:spChg chg="mod">
          <ac:chgData name="feng wei lin" userId="eeb0e625d92babcf" providerId="LiveId" clId="{0F95C9B9-E79F-4B8D-AFA3-EC5143097B0C}" dt="2024-11-13T06:36:51.004" v="147" actId="1076"/>
          <ac:spMkLst>
            <pc:docMk/>
            <pc:sldMk cId="3239152402" sldId="268"/>
            <ac:spMk id="3" creationId="{C9158AFB-0D5C-E7D1-2154-D9248E223B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17DA8-34E7-44C2-A3F1-065E4C7741EE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2E01-FCC9-4695-81D1-8C4D09FEF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051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2E01-FCC9-4695-81D1-8C4D09FEF97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40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2E01-FCC9-4695-81D1-8C4D09FEF97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9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52E01-FCC9-4695-81D1-8C4D09FEF97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83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30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38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851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8264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467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41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88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765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65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66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13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41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1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770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2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97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16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F8E0C65-E745-4CBD-AAC5-67CE07CA1D51}" type="datetimeFigureOut">
              <a:rPr lang="zh-TW" altLang="en-US" smtClean="0"/>
              <a:t>2024/11/23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04FA2B0-D24F-4864-96AB-A3F03B2090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492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62B58D-9B10-1D57-ACFA-E433A9F69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9195768" cy="21800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54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CREATE A WEBSITE FOR FOOD</a:t>
            </a:r>
            <a:br>
              <a:rPr lang="en-US" altLang="zh-TW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</a:br>
            <a:r>
              <a:rPr lang="en-US" altLang="zh-TW" sz="36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Web Programming - Team Project</a:t>
            </a:r>
            <a:endParaRPr lang="zh-TW" altLang="en-US" sz="3600" b="1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A3937F-0D2C-3A3E-8329-B55A3A33B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Members in our Team: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</a:p>
          <a:p>
            <a:r>
              <a:rPr lang="en-US" altLang="zh-TW" dirty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681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7C458-8A12-E2E0-7966-EFDFE9FF0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3D21B-C95D-27AF-A471-F9D14900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function(5):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3F2748-4B0B-1003-6D76-FBDEBE9C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8" y="1971888"/>
            <a:ext cx="4383757" cy="4184073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D1F64C4-7273-124C-2EE2-B83CFFFDF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20" y="1968809"/>
            <a:ext cx="4383757" cy="4207105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9FC6E82-9D28-ACA8-B161-E9E8E3DF4525}"/>
              </a:ext>
            </a:extLst>
          </p:cNvPr>
          <p:cNvSpPr txBox="1"/>
          <p:nvPr/>
        </p:nvSpPr>
        <p:spPr>
          <a:xfrm>
            <a:off x="5292436" y="3754581"/>
            <a:ext cx="160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Vs.</a:t>
            </a:r>
            <a:endParaRPr lang="zh-TW" altLang="en-US" sz="3200" b="1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449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9D04-F23D-D14A-4744-ADE6B708E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0AAE8-A286-8F68-417A-DB185553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function(6): not device-picking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A48188-ACFA-82CC-060A-42D275808AE1}"/>
              </a:ext>
            </a:extLst>
          </p:cNvPr>
          <p:cNvSpPr txBox="1"/>
          <p:nvPr/>
        </p:nvSpPr>
        <p:spPr>
          <a:xfrm>
            <a:off x="672791" y="1835075"/>
            <a:ext cx="361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b="1" dirty="0">
                <a:solidFill>
                  <a:schemeClr val="bg1"/>
                </a:solidFill>
              </a:rPr>
              <a:t>Mobile: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F0F425-98BA-2932-FE7D-352D1C0E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780"/>
          <a:stretch/>
        </p:blipFill>
        <p:spPr>
          <a:xfrm>
            <a:off x="5721926" y="1810444"/>
            <a:ext cx="6101351" cy="484427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A9EC3E-F4A6-434A-8586-F63B771F2F7B}"/>
              </a:ext>
            </a:extLst>
          </p:cNvPr>
          <p:cNvSpPr/>
          <p:nvPr/>
        </p:nvSpPr>
        <p:spPr>
          <a:xfrm>
            <a:off x="6959039" y="1891957"/>
            <a:ext cx="1201288" cy="49268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7C507EF4-5726-AFEB-AE37-2FD2203B1EF8}"/>
              </a:ext>
            </a:extLst>
          </p:cNvPr>
          <p:cNvSpPr/>
          <p:nvPr/>
        </p:nvSpPr>
        <p:spPr>
          <a:xfrm rot="9933717">
            <a:off x="5645212" y="5949668"/>
            <a:ext cx="901577" cy="602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E476E8-06EB-3826-F7D8-DEB5F9D5BA9C}"/>
              </a:ext>
            </a:extLst>
          </p:cNvPr>
          <p:cNvSpPr txBox="1"/>
          <p:nvPr/>
        </p:nvSpPr>
        <p:spPr>
          <a:xfrm>
            <a:off x="346364" y="2951018"/>
            <a:ext cx="4849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Smaller text and picture.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Control picture size with picture </a:t>
            </a:r>
            <a:r>
              <a:rPr lang="en-US" altLang="zh-TW" sz="24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width</a:t>
            </a: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r>
              <a:rPr lang="en-US" altLang="zh-TW" sz="2400" b="1" dirty="0" err="1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Css</a:t>
            </a: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file’s code is written in mobile_style.css.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Etc.</a:t>
            </a:r>
            <a:endParaRPr lang="zh-TW" altLang="en-US" sz="2400" b="1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782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5249-37C5-5650-813C-218D69F11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47A85D-13C9-E962-7D9E-3227A58C3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function(6): not device-picking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16134B-C450-5CBA-969D-F166F34B38E0}"/>
              </a:ext>
            </a:extLst>
          </p:cNvPr>
          <p:cNvSpPr txBox="1"/>
          <p:nvPr/>
        </p:nvSpPr>
        <p:spPr>
          <a:xfrm>
            <a:off x="672791" y="1835075"/>
            <a:ext cx="3616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b="1" dirty="0">
                <a:solidFill>
                  <a:schemeClr val="bg1"/>
                </a:solidFill>
              </a:rPr>
              <a:t>PC: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978347-023F-3CB4-B062-F92BA97B5EBE}"/>
              </a:ext>
            </a:extLst>
          </p:cNvPr>
          <p:cNvSpPr txBox="1"/>
          <p:nvPr/>
        </p:nvSpPr>
        <p:spPr>
          <a:xfrm>
            <a:off x="346364" y="2951018"/>
            <a:ext cx="4849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Larger text and picture.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Control picture size with picture </a:t>
            </a:r>
            <a:r>
              <a:rPr lang="en-US" altLang="zh-TW" sz="24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height</a:t>
            </a: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r>
              <a:rPr lang="en-US" altLang="zh-TW" sz="2400" b="1" dirty="0" err="1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Css</a:t>
            </a: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file’s code is written in pc_style.css.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Etc.</a:t>
            </a:r>
            <a:endParaRPr lang="zh-TW" altLang="en-US" sz="2400" b="1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58ED50-BCDE-5BA5-50FF-54009A353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52" y="2189018"/>
            <a:ext cx="6695588" cy="3635776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EAD7DE0-DD69-21B5-07CB-FA46EE769B0C}"/>
              </a:ext>
            </a:extLst>
          </p:cNvPr>
          <p:cNvSpPr/>
          <p:nvPr/>
        </p:nvSpPr>
        <p:spPr>
          <a:xfrm>
            <a:off x="7938655" y="2213570"/>
            <a:ext cx="1052945" cy="49268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左 7">
            <a:extLst>
              <a:ext uri="{FF2B5EF4-FFF2-40B4-BE49-F238E27FC236}">
                <a16:creationId xmlns:a16="http://schemas.microsoft.com/office/drawing/2014/main" id="{7AA04551-E473-F921-CB97-17B7EAFA7C43}"/>
              </a:ext>
            </a:extLst>
          </p:cNvPr>
          <p:cNvSpPr/>
          <p:nvPr/>
        </p:nvSpPr>
        <p:spPr>
          <a:xfrm rot="9933717">
            <a:off x="6430312" y="5119740"/>
            <a:ext cx="901577" cy="602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C2DC9-69F4-35C4-6A57-435665810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77B495-89E0-0394-AAB8-5B24BF8E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consideration: coding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EFBA193-B34E-5227-41BF-FE528C3704F1}"/>
              </a:ext>
            </a:extLst>
          </p:cNvPr>
          <p:cNvSpPr txBox="1"/>
          <p:nvPr/>
        </p:nvSpPr>
        <p:spPr>
          <a:xfrm>
            <a:off x="650757" y="2721114"/>
            <a:ext cx="11156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Designate different style to different device:</a:t>
            </a:r>
          </a:p>
          <a:p>
            <a:pPr lvl="1"/>
            <a:r>
              <a:rPr lang="en-US" altLang="zh-TW" sz="32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 two .</a:t>
            </a:r>
            <a:r>
              <a:rPr lang="en-US" altLang="zh-TW" sz="3200" dirty="0" err="1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css</a:t>
            </a:r>
            <a:r>
              <a:rPr lang="en-US" altLang="zh-TW" sz="32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file to achieve this function.</a:t>
            </a:r>
            <a:endParaRPr lang="zh-TW" altLang="en-US" sz="32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F285A8-5DD1-F28E-C017-97CADAFB3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17" y="1859998"/>
            <a:ext cx="9073901" cy="4849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EE47FCF-BB51-FDAB-AE61-F3A428D4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17" y="4054584"/>
            <a:ext cx="9073901" cy="7678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8B7D699-48FF-04DB-9906-86721248F4B5}"/>
              </a:ext>
            </a:extLst>
          </p:cNvPr>
          <p:cNvSpPr/>
          <p:nvPr/>
        </p:nvSpPr>
        <p:spPr>
          <a:xfrm>
            <a:off x="894303" y="3921443"/>
            <a:ext cx="4411227" cy="449589"/>
          </a:xfrm>
          <a:prstGeom prst="rect">
            <a:avLst/>
          </a:prstGeom>
          <a:noFill/>
          <a:ln w="825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337B7E-9BD8-B292-C09D-0A93F14B79A4}"/>
              </a:ext>
            </a:extLst>
          </p:cNvPr>
          <p:cNvSpPr txBox="1"/>
          <p:nvPr/>
        </p:nvSpPr>
        <p:spPr>
          <a:xfrm>
            <a:off x="650757" y="4971196"/>
            <a:ext cx="11156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0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But, if the two device need same .</a:t>
            </a:r>
            <a:r>
              <a:rPr lang="en-US" altLang="zh-TW" sz="4000" b="1" dirty="0" err="1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css</a:t>
            </a:r>
            <a:r>
              <a:rPr lang="en-US" altLang="zh-TW" sz="40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effect:</a:t>
            </a:r>
          </a:p>
          <a:p>
            <a:pPr lvl="1"/>
            <a:r>
              <a:rPr lang="en-US" altLang="zh-TW" sz="32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 can put that in common.css.</a:t>
            </a:r>
            <a:endParaRPr lang="zh-TW" altLang="en-US" sz="32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endParaRPr lang="zh-TW" altLang="en-US" sz="4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8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08C9-8A25-B6DC-6348-635945F77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616A67-E4D0-28C5-6510-95BE5013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" y="0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Team member contribution: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158AFB-0D5C-E7D1-2154-D9248E223BF4}"/>
              </a:ext>
            </a:extLst>
          </p:cNvPr>
          <p:cNvSpPr txBox="1"/>
          <p:nvPr/>
        </p:nvSpPr>
        <p:spPr>
          <a:xfrm>
            <a:off x="614148" y="1410355"/>
            <a:ext cx="1040049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 “dark-mode” button.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 “to top”, “to section” button.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 “enlarge” function to pictures.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Power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Point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create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C: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design the website’s html , </a:t>
            </a:r>
            <a:r>
              <a:rPr lang="en-US" altLang="zh-TW" sz="28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css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js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structure.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Demo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video</a:t>
            </a:r>
            <a:r>
              <a:rPr lang="zh-TW" alt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Create</a:t>
            </a:r>
          </a:p>
          <a:p>
            <a:endParaRPr lang="zh-TW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526D5-8F99-2B52-7787-7A4C94D0B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E6899-17D3-58C1-EC30-3993540F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reference: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C954345-0BB3-E9B8-DDDA-0A3DB8741BE9}"/>
              </a:ext>
            </a:extLst>
          </p:cNvPr>
          <p:cNvSpPr txBox="1"/>
          <p:nvPr/>
        </p:nvSpPr>
        <p:spPr>
          <a:xfrm>
            <a:off x="672790" y="1835075"/>
            <a:ext cx="10400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2800" b="1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W3.css.com: </a:t>
            </a:r>
            <a:r>
              <a:rPr lang="en-US" altLang="zh-TW" sz="28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https://www.w3schools.com/w3css/defaulT.asp</a:t>
            </a:r>
            <a:endParaRPr lang="zh-TW" altLang="en-US" sz="28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50F537-E624-0868-1014-7CC4B51E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16" y="2521352"/>
            <a:ext cx="6902212" cy="329946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7232F5A-97B8-51CC-5ACD-5731E8CC2B0F}"/>
              </a:ext>
            </a:extLst>
          </p:cNvPr>
          <p:cNvSpPr/>
          <p:nvPr/>
        </p:nvSpPr>
        <p:spPr>
          <a:xfrm>
            <a:off x="5079997" y="5476352"/>
            <a:ext cx="908821" cy="254393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7CAA9C-D57A-366B-53F5-FB6B1F78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96"/>
          <a:stretch/>
        </p:blipFill>
        <p:spPr>
          <a:xfrm>
            <a:off x="1998133" y="2374597"/>
            <a:ext cx="6998395" cy="3880583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9" name="Picture 2" descr="滑鼠指標圖片PNG去背圖| 矢量圖案素材| 免费下载| Pngtree">
            <a:extLst>
              <a:ext uri="{FF2B5EF4-FFF2-40B4-BE49-F238E27FC236}">
                <a16:creationId xmlns:a16="http://schemas.microsoft.com/office/drawing/2014/main" id="{2AB3748B-A77F-D7B0-8D8B-FBBE9F3C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137" y1="45313" x2="43137" y2="47396"/>
                        <a14:foregroundMark x1="47549" y1="41667" x2="50980" y2="56250"/>
                        <a14:foregroundMark x1="55882" y1="58854" x2="57843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5" y="5476352"/>
            <a:ext cx="1155197" cy="10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39739 -0.010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0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4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7BF10-8969-8BB0-3431-23B05272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7296AD-F22F-2CB7-B443-14CE0D277E6F}"/>
              </a:ext>
            </a:extLst>
          </p:cNvPr>
          <p:cNvSpPr txBox="1"/>
          <p:nvPr/>
        </p:nvSpPr>
        <p:spPr>
          <a:xfrm>
            <a:off x="3586813" y="2468122"/>
            <a:ext cx="9476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solidFill>
                  <a:schemeClr val="bg1"/>
                </a:solidFill>
              </a:rPr>
              <a:t>THE END</a:t>
            </a:r>
            <a:endParaRPr lang="zh-TW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237DF-4670-DE52-19CB-7985ACE35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96332"/>
            <a:ext cx="8534400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WEBSITE PRERVIEWS: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4D8E95F-FB6C-2FFF-D2D7-51D6B8453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85"/>
          <a:stretch/>
        </p:blipFill>
        <p:spPr>
          <a:xfrm>
            <a:off x="829179" y="1561171"/>
            <a:ext cx="4351392" cy="4917688"/>
          </a:xfrm>
          <a:effectLst>
            <a:glow rad="317500">
              <a:schemeClr val="bg1"/>
            </a:glo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F056FD8-D9DA-B1B8-0594-F1215F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90" y="1723190"/>
            <a:ext cx="5604098" cy="4593650"/>
          </a:xfrm>
          <a:prstGeom prst="rect">
            <a:avLst/>
          </a:prstGeom>
          <a:effectLst>
            <a:glow rad="3175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56756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8E01-5893-9167-9F04-ED084038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DF7E5-E40F-302C-38D1-D05AFB23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9" y="461742"/>
            <a:ext cx="8534400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function(1): to top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275F89-2F5D-EC38-9A33-2FD22654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54" y="2528472"/>
            <a:ext cx="5155576" cy="340397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973698-3001-5AEC-C772-01B5F132308C}"/>
              </a:ext>
            </a:extLst>
          </p:cNvPr>
          <p:cNvSpPr/>
          <p:nvPr/>
        </p:nvSpPr>
        <p:spPr>
          <a:xfrm>
            <a:off x="457200" y="2419815"/>
            <a:ext cx="1293541" cy="579863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840F6E55-31FB-6B81-D93D-521DABBC6893}"/>
              </a:ext>
            </a:extLst>
          </p:cNvPr>
          <p:cNvSpPr/>
          <p:nvPr/>
        </p:nvSpPr>
        <p:spPr>
          <a:xfrm rot="19762319">
            <a:off x="1761893" y="1838901"/>
            <a:ext cx="680224" cy="6021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5B3AB4-2F9C-7A89-0723-7E638BE8F3E5}"/>
              </a:ext>
            </a:extLst>
          </p:cNvPr>
          <p:cNvSpPr txBox="1"/>
          <p:nvPr/>
        </p:nvSpPr>
        <p:spPr>
          <a:xfrm>
            <a:off x="2548060" y="1731801"/>
            <a:ext cx="17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Press here!!</a:t>
            </a:r>
            <a:endParaRPr lang="zh-TW" altLang="en-US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B897C1-0CFE-2F57-4404-CA566BBA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693" y="2419815"/>
            <a:ext cx="5741373" cy="2978857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1" name="箭號: 向左 10">
            <a:extLst>
              <a:ext uri="{FF2B5EF4-FFF2-40B4-BE49-F238E27FC236}">
                <a16:creationId xmlns:a16="http://schemas.microsoft.com/office/drawing/2014/main" id="{1B7D46FC-0375-DFAD-F098-991024A23F09}"/>
              </a:ext>
            </a:extLst>
          </p:cNvPr>
          <p:cNvSpPr/>
          <p:nvPr/>
        </p:nvSpPr>
        <p:spPr>
          <a:xfrm rot="15343634">
            <a:off x="8469407" y="1615384"/>
            <a:ext cx="680224" cy="6021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C0F8F7-BBD8-B684-029D-9D5AB2460C33}"/>
              </a:ext>
            </a:extLst>
          </p:cNvPr>
          <p:cNvSpPr txBox="1"/>
          <p:nvPr/>
        </p:nvSpPr>
        <p:spPr>
          <a:xfrm>
            <a:off x="7928572" y="1073768"/>
            <a:ext cx="17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Go to the top !!</a:t>
            </a:r>
            <a:endParaRPr lang="zh-TW" altLang="en-US" b="1" dirty="0">
              <a:solidFill>
                <a:srgbClr val="C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箭號: 向左 12">
            <a:extLst>
              <a:ext uri="{FF2B5EF4-FFF2-40B4-BE49-F238E27FC236}">
                <a16:creationId xmlns:a16="http://schemas.microsoft.com/office/drawing/2014/main" id="{F5490A65-A0A7-5314-9CBE-CB3AFF19D883}"/>
              </a:ext>
            </a:extLst>
          </p:cNvPr>
          <p:cNvSpPr/>
          <p:nvPr/>
        </p:nvSpPr>
        <p:spPr>
          <a:xfrm rot="9933717">
            <a:off x="5486263" y="3929379"/>
            <a:ext cx="1128088" cy="602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6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33EF3-EE07-93AB-6253-7A9FBA34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C01B5-2F26-3013-B395-FEE19244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9" y="461742"/>
            <a:ext cx="9273826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function(2): to each food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箭號: 向左 5">
            <a:extLst>
              <a:ext uri="{FF2B5EF4-FFF2-40B4-BE49-F238E27FC236}">
                <a16:creationId xmlns:a16="http://schemas.microsoft.com/office/drawing/2014/main" id="{0F3D6078-59AB-E498-012F-D1C4928C2F3B}"/>
              </a:ext>
            </a:extLst>
          </p:cNvPr>
          <p:cNvSpPr/>
          <p:nvPr/>
        </p:nvSpPr>
        <p:spPr>
          <a:xfrm rot="16200000">
            <a:off x="2973388" y="2140162"/>
            <a:ext cx="680224" cy="6021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39C8A5-40D6-B7EF-DF8D-858EFF3193B8}"/>
              </a:ext>
            </a:extLst>
          </p:cNvPr>
          <p:cNvSpPr txBox="1"/>
          <p:nvPr/>
        </p:nvSpPr>
        <p:spPr>
          <a:xfrm>
            <a:off x="2733636" y="1731800"/>
            <a:ext cx="17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Press here!!</a:t>
            </a:r>
            <a:endParaRPr lang="zh-TW" altLang="en-US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箭號: 向左 10">
            <a:extLst>
              <a:ext uri="{FF2B5EF4-FFF2-40B4-BE49-F238E27FC236}">
                <a16:creationId xmlns:a16="http://schemas.microsoft.com/office/drawing/2014/main" id="{C4DCF657-17B3-AEFB-C472-9B9F4FFBE01B}"/>
              </a:ext>
            </a:extLst>
          </p:cNvPr>
          <p:cNvSpPr/>
          <p:nvPr/>
        </p:nvSpPr>
        <p:spPr>
          <a:xfrm rot="13398399">
            <a:off x="10326791" y="2287830"/>
            <a:ext cx="976555" cy="6021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9B267-E592-5D7D-EA94-9C8C8F827181}"/>
              </a:ext>
            </a:extLst>
          </p:cNvPr>
          <p:cNvSpPr txBox="1"/>
          <p:nvPr/>
        </p:nvSpPr>
        <p:spPr>
          <a:xfrm>
            <a:off x="8668754" y="1731800"/>
            <a:ext cx="1761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Go to any food section you want !!</a:t>
            </a:r>
            <a:endParaRPr lang="zh-TW" altLang="en-US" b="1" dirty="0">
              <a:solidFill>
                <a:srgbClr val="C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7C5595-EA8C-AB76-17FA-F829F97A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4" y="2877014"/>
            <a:ext cx="5124507" cy="291696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7FAE0C-CED1-A91D-0298-805703A9742A}"/>
              </a:ext>
            </a:extLst>
          </p:cNvPr>
          <p:cNvSpPr/>
          <p:nvPr/>
        </p:nvSpPr>
        <p:spPr>
          <a:xfrm>
            <a:off x="2955075" y="2877014"/>
            <a:ext cx="791736" cy="492687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8A42AF5-51B0-D29E-6508-4DC4ABB78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84" y="3059742"/>
            <a:ext cx="6091591" cy="3378263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67598A7A-4CA6-2886-EA49-AEECA3AEF978}"/>
              </a:ext>
            </a:extLst>
          </p:cNvPr>
          <p:cNvSpPr/>
          <p:nvPr/>
        </p:nvSpPr>
        <p:spPr>
          <a:xfrm>
            <a:off x="11075143" y="3174159"/>
            <a:ext cx="791736" cy="187538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左 18">
            <a:extLst>
              <a:ext uri="{FF2B5EF4-FFF2-40B4-BE49-F238E27FC236}">
                <a16:creationId xmlns:a16="http://schemas.microsoft.com/office/drawing/2014/main" id="{62D03313-7EEF-5F25-2A0B-B2783A2C1DC1}"/>
              </a:ext>
            </a:extLst>
          </p:cNvPr>
          <p:cNvSpPr/>
          <p:nvPr/>
        </p:nvSpPr>
        <p:spPr>
          <a:xfrm rot="10800000">
            <a:off x="5370799" y="4447790"/>
            <a:ext cx="680224" cy="602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0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1772D-869E-6B79-38CD-BBAFDF89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14174-8C77-323B-0BBB-56378F5D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function(3): changing picture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CA35595-123E-F139-22C6-44249D9CD64D}"/>
              </a:ext>
            </a:extLst>
          </p:cNvPr>
          <p:cNvGrpSpPr/>
          <p:nvPr/>
        </p:nvGrpSpPr>
        <p:grpSpPr>
          <a:xfrm>
            <a:off x="2949410" y="2634661"/>
            <a:ext cx="5928776" cy="3582064"/>
            <a:chOff x="2340715" y="2740225"/>
            <a:chExt cx="4448766" cy="286841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C9F287-A4E3-F577-3459-0E7528C13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715" y="2740225"/>
              <a:ext cx="4448766" cy="2868410"/>
            </a:xfrm>
            <a:prstGeom prst="rect">
              <a:avLst/>
            </a:prstGeom>
            <a:effectLst>
              <a:glow rad="127000">
                <a:schemeClr val="bg1"/>
              </a:glow>
            </a:effec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0AE791F-4A4D-9D82-8CF0-B39875CE8574}"/>
                </a:ext>
              </a:extLst>
            </p:cNvPr>
            <p:cNvSpPr/>
            <p:nvPr/>
          </p:nvSpPr>
          <p:spPr>
            <a:xfrm>
              <a:off x="3706702" y="3131776"/>
              <a:ext cx="1770240" cy="1955468"/>
            </a:xfrm>
            <a:prstGeom prst="rect">
              <a:avLst/>
            </a:prstGeom>
            <a:noFill/>
            <a:ln w="476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F8EA9C6A-32BE-4647-C4B3-0487E39A70BA}"/>
              </a:ext>
            </a:extLst>
          </p:cNvPr>
          <p:cNvGrpSpPr/>
          <p:nvPr/>
        </p:nvGrpSpPr>
        <p:grpSpPr>
          <a:xfrm>
            <a:off x="2949410" y="2650609"/>
            <a:ext cx="5928776" cy="3566115"/>
            <a:chOff x="7182565" y="2568153"/>
            <a:chExt cx="4710171" cy="3040482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4B8D591B-0853-363E-5AB1-BF577854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2565" y="2568153"/>
              <a:ext cx="4710171" cy="3040482"/>
            </a:xfrm>
            <a:prstGeom prst="rect">
              <a:avLst/>
            </a:prstGeom>
            <a:effectLst>
              <a:glow rad="127000">
                <a:schemeClr val="bg1"/>
              </a:glow>
            </a:effectLst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C380F-B071-7372-3FDF-B486E511BC96}"/>
                </a:ext>
              </a:extLst>
            </p:cNvPr>
            <p:cNvSpPr/>
            <p:nvPr/>
          </p:nvSpPr>
          <p:spPr>
            <a:xfrm>
              <a:off x="8580183" y="2956223"/>
              <a:ext cx="1879177" cy="2046454"/>
            </a:xfrm>
            <a:prstGeom prst="rect">
              <a:avLst/>
            </a:prstGeom>
            <a:noFill/>
            <a:ln w="476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D6191B2-8E96-018E-2488-D33431FBF594}"/>
              </a:ext>
            </a:extLst>
          </p:cNvPr>
          <p:cNvSpPr txBox="1"/>
          <p:nvPr/>
        </p:nvSpPr>
        <p:spPr>
          <a:xfrm>
            <a:off x="4680577" y="1925033"/>
            <a:ext cx="223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over time !!</a:t>
            </a:r>
            <a:endParaRPr lang="zh-TW" altLang="en-US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452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6033-562E-2A3A-1051-A66C4E02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92BE433-7C50-E2E4-102E-C8E4F448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3" y="1838610"/>
            <a:ext cx="6910437" cy="452238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0AF982-DBC7-1B24-24FB-4BF9A531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function(4): enlarged picture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6B2D0B-8F14-0E28-5AE3-1340D5CB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13" y="1838610"/>
            <a:ext cx="6984119" cy="4522381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026" name="Picture 2" descr="滑鼠指標圖片PNG去背圖| 矢量圖案素材| 免费下载| Pngtree">
            <a:extLst>
              <a:ext uri="{FF2B5EF4-FFF2-40B4-BE49-F238E27FC236}">
                <a16:creationId xmlns:a16="http://schemas.microsoft.com/office/drawing/2014/main" id="{95162C7C-5AE2-8A63-39FD-FB06116A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137" y1="45313" x2="43137" y2="47396"/>
                        <a14:foregroundMark x1="47549" y1="41667" x2="50980" y2="56250"/>
                        <a14:foregroundMark x1="55882" y1="58854" x2="57843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6" y="4588727"/>
            <a:ext cx="1155197" cy="10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33685 -0.179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36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272B1-E842-FFAA-6DC7-4EB87934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14B6A-C2D4-B226-015C-10E0E073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function(4):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FEB53-A8C3-98A6-9A39-D6813CEEB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0" t="1935" r="3050" b="3187"/>
          <a:stretch/>
        </p:blipFill>
        <p:spPr>
          <a:xfrm>
            <a:off x="1446314" y="1968808"/>
            <a:ext cx="9454882" cy="46067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277B2E5-214A-50BD-0A74-919ABDF20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0" t="3898" r="2092" b="3205"/>
          <a:stretch/>
        </p:blipFill>
        <p:spPr>
          <a:xfrm>
            <a:off x="1446314" y="1968807"/>
            <a:ext cx="9586620" cy="460678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026" name="Picture 2" descr="滑鼠指標圖片PNG去背圖| 矢量圖案素材| 免费下载| Pngtree">
            <a:extLst>
              <a:ext uri="{FF2B5EF4-FFF2-40B4-BE49-F238E27FC236}">
                <a16:creationId xmlns:a16="http://schemas.microsoft.com/office/drawing/2014/main" id="{78B6B667-C288-636A-CB13-652EA01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137" y1="45313" x2="43137" y2="47396"/>
                        <a14:foregroundMark x1="47549" y1="41667" x2="50980" y2="56250"/>
                        <a14:foregroundMark x1="55882" y1="58854" x2="57843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2" y="5309014"/>
            <a:ext cx="1155197" cy="10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8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2362 -0.2196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02FAF-F896-0E35-82FE-6D7E1AE86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9E4205-33AE-5201-0028-6D836A501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0" t="1935" r="3050" b="3187"/>
          <a:stretch/>
        </p:blipFill>
        <p:spPr>
          <a:xfrm>
            <a:off x="1446314" y="1968808"/>
            <a:ext cx="9454882" cy="46067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7C8631B-AA79-D6C4-ACAD-808CB1421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function(4): click picture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96A1A4-3335-6355-55F3-0C17A5E0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307" y="1728157"/>
            <a:ext cx="7428820" cy="4847439"/>
          </a:xfrm>
          <a:prstGeom prst="rect">
            <a:avLst/>
          </a:prstGeom>
        </p:spPr>
      </p:pic>
      <p:pic>
        <p:nvPicPr>
          <p:cNvPr id="1026" name="Picture 2" descr="滑鼠指標圖片PNG去背圖| 矢量圖案素材| 免费下载| Pngtree">
            <a:extLst>
              <a:ext uri="{FF2B5EF4-FFF2-40B4-BE49-F238E27FC236}">
                <a16:creationId xmlns:a16="http://schemas.microsoft.com/office/drawing/2014/main" id="{B036F535-A615-8D72-0933-6CD10656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137" y1="45313" x2="43137" y2="47396"/>
                        <a14:foregroundMark x1="47549" y1="41667" x2="50980" y2="56250"/>
                        <a14:foregroundMark x1="55882" y1="58854" x2="57843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2" y="5309014"/>
            <a:ext cx="1155197" cy="10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4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2362 -0.2196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0" y="-1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A5F03-7432-25D1-0343-30785B70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6398A7F0-4787-066A-2BF3-8ED68D94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98" y="1765422"/>
            <a:ext cx="6457038" cy="455043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598F17E-3845-A448-4097-AB4D4919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58" y="461742"/>
            <a:ext cx="10868451" cy="1507067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function(5): dark mode</a:t>
            </a:r>
            <a:endParaRPr lang="zh-TW" altLang="en-US" sz="4800" b="1" dirty="0">
              <a:solidFill>
                <a:schemeClr val="bg1">
                  <a:lumMod val="95000"/>
                  <a:lumOff val="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F79B2B-264C-DCC7-531E-0DB8FA6BE739}"/>
              </a:ext>
            </a:extLst>
          </p:cNvPr>
          <p:cNvSpPr/>
          <p:nvPr/>
        </p:nvSpPr>
        <p:spPr>
          <a:xfrm>
            <a:off x="1935498" y="2515667"/>
            <a:ext cx="683011" cy="324515"/>
          </a:xfrm>
          <a:prstGeom prst="rect">
            <a:avLst/>
          </a:prstGeom>
          <a:noFill/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1551174-12E1-E0C0-327A-EFD97DEF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98" y="1765422"/>
            <a:ext cx="6630269" cy="455043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pic>
        <p:nvPicPr>
          <p:cNvPr id="1026" name="Picture 2" descr="滑鼠指標圖片PNG去背圖| 矢量圖案素材| 免费下载| Pngtree">
            <a:extLst>
              <a:ext uri="{FF2B5EF4-FFF2-40B4-BE49-F238E27FC236}">
                <a16:creationId xmlns:a16="http://schemas.microsoft.com/office/drawing/2014/main" id="{B26F2013-8257-E346-BE03-93A9B7C7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137" y1="45313" x2="43137" y2="47396"/>
                        <a14:foregroundMark x1="47549" y1="41667" x2="50980" y2="56250"/>
                        <a14:foregroundMark x1="55882" y1="58854" x2="57843" y2="7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22" y="5309014"/>
            <a:ext cx="1155197" cy="10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7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12943 -0.4127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290</TotalTime>
  <Words>283</Words>
  <Application>Microsoft Office PowerPoint</Application>
  <PresentationFormat>寬螢幕</PresentationFormat>
  <Paragraphs>56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Arial Unicode MS</vt:lpstr>
      <vt:lpstr>Arial</vt:lpstr>
      <vt:lpstr>Calibri</vt:lpstr>
      <vt:lpstr>Century Gothic</vt:lpstr>
      <vt:lpstr>Wingdings</vt:lpstr>
      <vt:lpstr>Wingdings 3</vt:lpstr>
      <vt:lpstr>切割線</vt:lpstr>
      <vt:lpstr>CREATE A WEBSITE FOR FOOD Web Programming - Team Project</vt:lpstr>
      <vt:lpstr>WEBSITE PRERVIEWS:</vt:lpstr>
      <vt:lpstr>function(1): to top</vt:lpstr>
      <vt:lpstr>function(2): to each food</vt:lpstr>
      <vt:lpstr>function(3): changing picture</vt:lpstr>
      <vt:lpstr>function(4): enlarged picture</vt:lpstr>
      <vt:lpstr>function(4):</vt:lpstr>
      <vt:lpstr>function(4): click picture</vt:lpstr>
      <vt:lpstr>function(5): dark mode</vt:lpstr>
      <vt:lpstr>function(5):</vt:lpstr>
      <vt:lpstr>function(6): not device-picking</vt:lpstr>
      <vt:lpstr>function(6): not device-picking</vt:lpstr>
      <vt:lpstr>consideration: coding</vt:lpstr>
      <vt:lpstr>Team member contribution:</vt:lpstr>
      <vt:lpstr>reference: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 SA</dc:creator>
  <cp:lastModifiedBy>AS SA</cp:lastModifiedBy>
  <cp:revision>5</cp:revision>
  <dcterms:created xsi:type="dcterms:W3CDTF">2024-11-12T13:51:31Z</dcterms:created>
  <dcterms:modified xsi:type="dcterms:W3CDTF">2024-11-22T16:13:06Z</dcterms:modified>
</cp:coreProperties>
</file>